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notesSlides/_rels/notesSlide2.xml.rels" ContentType="application/vnd.openxmlformats-package.relationships+xml"/>
  <Override PartName="/ppt/notesSlides/_rels/notesSlide1.xml.rels" ContentType="application/vnd.openxmlformats-package.relationship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_rels/presentation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notesMasterIdLst>
    <p:notesMasterId r:id="rId3"/>
  </p:notesMasterIdLst>
  <p:sldIdLst>
    <p:sldId id="256" r:id="rId4"/>
    <p:sldId id="257" r:id="rId5"/>
  </p:sldIdLst>
  <p:sldSz cx="9144000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Rectangle 1"/>
          <p:cNvSpPr/>
          <p:nvPr/>
        </p:nvSpPr>
        <p:spPr>
          <a:xfrm>
            <a:off x="0" y="0"/>
            <a:ext cx="6858000" cy="914400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4" name="CustomShape 2"/>
          <p:cNvSpPr/>
          <p:nvPr/>
        </p:nvSpPr>
        <p:spPr>
          <a:xfrm>
            <a:off x="0" y="0"/>
            <a:ext cx="6858000" cy="9144000"/>
          </a:xfrm>
          <a:prstGeom prst="roundRect">
            <a:avLst>
              <a:gd fmla="val 5" name="adj"/>
            </a:avLst>
          </a:prstGeom>
          <a:solidFill>
            <a:srgbClr val="ffffff"/>
          </a:solidFill>
        </p:spPr>
      </p:sp>
      <p:sp>
        <p:nvSpPr>
          <p:cNvPr id="45" name="CustomShape 3"/>
          <p:cNvSpPr/>
          <p:nvPr/>
        </p:nvSpPr>
        <p:spPr>
          <a:xfrm>
            <a:off x="0" y="0"/>
            <a:ext cx="6858000" cy="9144000"/>
          </a:xfrm>
          <a:prstGeom prst="roundRect">
            <a:avLst>
              <a:gd fmla="val 5" name="adj"/>
            </a:avLst>
          </a:prstGeom>
          <a:solidFill>
            <a:srgbClr val="ffffff"/>
          </a:solidFill>
        </p:spPr>
      </p:sp>
      <p:sp>
        <p:nvSpPr>
          <p:cNvPr id="46" name="CustomShape 4"/>
          <p:cNvSpPr/>
          <p:nvPr/>
        </p:nvSpPr>
        <p:spPr>
          <a:xfrm>
            <a:off x="0" y="0"/>
            <a:ext cx="6858000" cy="9144000"/>
          </a:xfrm>
          <a:prstGeom prst="roundRect">
            <a:avLst>
              <a:gd fmla="val 5" name="adj"/>
            </a:avLst>
          </a:prstGeom>
          <a:solidFill>
            <a:srgbClr val="ffffff"/>
          </a:solidFill>
        </p:spPr>
      </p:sp>
      <p:sp>
        <p:nvSpPr>
          <p:cNvPr id="47" name="PlaceHolder 5"/>
          <p:cNvSpPr>
            <a:spLocks noGrp="1"/>
          </p:cNvSpPr>
          <p:nvPr>
            <p:ph type="hdr"/>
          </p:nvPr>
        </p:nvSpPr>
        <p:spPr>
          <a:xfrm>
            <a:off x="0" y="-360"/>
            <a:ext cx="2967120" cy="452880"/>
          </a:xfrm>
          <a:prstGeom prst="rect">
            <a:avLst/>
          </a:prstGeom>
        </p:spPr>
        <p:txBody>
          <a:bodyPr bIns="46800" lIns="90000" rIns="90000" tIns="46800"/>
          <a:p>
            <a:pPr>
              <a:lnSpc>
                <a:spcPct val="100000"/>
              </a:lnSpc>
            </a:pPr>
            <a:r>
              <a:rPr lang="en-GB" sz="1200"/>
              <a:t>&lt;header&gt;</a:t>
            </a:r>
            <a:endParaRPr/>
          </a:p>
        </p:txBody>
      </p:sp>
      <p:sp>
        <p:nvSpPr>
          <p:cNvPr id="48" name="PlaceHolder 6"/>
          <p:cNvSpPr>
            <a:spLocks noGrp="1"/>
          </p:cNvSpPr>
          <p:nvPr>
            <p:ph type="dt"/>
          </p:nvPr>
        </p:nvSpPr>
        <p:spPr>
          <a:xfrm>
            <a:off x="3884400" y="-360"/>
            <a:ext cx="2966760" cy="452880"/>
          </a:xfrm>
          <a:prstGeom prst="rect">
            <a:avLst/>
          </a:prstGeom>
        </p:spPr>
        <p:txBody>
          <a:bodyPr bIns="46800" lIns="90000" rIns="90000" tIns="46800"/>
          <a:p>
            <a:pPr algn="r">
              <a:lnSpc>
                <a:spcPct val="100000"/>
              </a:lnSpc>
            </a:pPr>
            <a:r>
              <a:rPr lang="en-GB" sz="1200"/>
              <a:t>&lt;date/time&gt;</a:t>
            </a:r>
            <a:endParaRPr/>
          </a:p>
        </p:txBody>
      </p:sp>
      <p:sp>
        <p:nvSpPr>
          <p:cNvPr id="49" name="PlaceHolder 7"/>
          <p:cNvSpPr>
            <a:spLocks noGrp="1"/>
          </p:cNvSpPr>
          <p:nvPr>
            <p:ph type="body"/>
          </p:nvPr>
        </p:nvSpPr>
        <p:spPr>
          <a:xfrm>
            <a:off x="685440" y="4343040"/>
            <a:ext cx="5481720" cy="4110480"/>
          </a:xfrm>
          <a:prstGeom prst="rect">
            <a:avLst/>
          </a:prstGeom>
        </p:spPr>
        <p:txBody>
          <a:bodyPr bIns="46800" lIns="90000" rIns="90000" tIns="46800" wrap="none"/>
          <a:p>
            <a:r>
              <a:rPr lang="en-US"/>
              <a:t>Click to edit the notes format</a:t>
            </a:r>
            <a:endParaRPr/>
          </a:p>
        </p:txBody>
      </p:sp>
      <p:sp>
        <p:nvSpPr>
          <p:cNvPr id="50" name="PlaceHolder 8"/>
          <p:cNvSpPr>
            <a:spLocks noGrp="1"/>
          </p:cNvSpPr>
          <p:nvPr>
            <p:ph type="ftr"/>
          </p:nvPr>
        </p:nvSpPr>
        <p:spPr>
          <a:xfrm>
            <a:off x="0" y="8685000"/>
            <a:ext cx="2967120" cy="452520"/>
          </a:xfrm>
          <a:prstGeom prst="rect">
            <a:avLst/>
          </a:prstGeom>
        </p:spPr>
        <p:txBody>
          <a:bodyPr anchor="b" bIns="46800" lIns="90000" rIns="90000" tIns="46800"/>
          <a:p>
            <a:pPr>
              <a:lnSpc>
                <a:spcPct val="100000"/>
              </a:lnSpc>
            </a:pPr>
            <a:r>
              <a:rPr lang="en-GB" sz="1200"/>
              <a:t>&lt;footer&gt;</a:t>
            </a:r>
            <a:endParaRPr/>
          </a:p>
        </p:txBody>
      </p:sp>
      <p:sp>
        <p:nvSpPr>
          <p:cNvPr id="51" name="PlaceHolder 9"/>
          <p:cNvSpPr>
            <a:spLocks noGrp="1"/>
          </p:cNvSpPr>
          <p:nvPr>
            <p:ph type="sldNum"/>
          </p:nvPr>
        </p:nvSpPr>
        <p:spPr>
          <a:xfrm>
            <a:off x="3884400" y="8685000"/>
            <a:ext cx="2966760" cy="452520"/>
          </a:xfrm>
          <a:prstGeom prst="rect">
            <a:avLst/>
          </a:prstGeom>
        </p:spPr>
        <p:txBody>
          <a:bodyPr anchor="b" bIns="46800" lIns="90000" rIns="90000" tIns="46800"/>
          <a:p>
            <a:pPr algn="r">
              <a:lnSpc>
                <a:spcPct val="100000"/>
              </a:lnSpc>
            </a:pPr>
            <a:fld id="{A181C1D1-A101-4181-81B1-01C1B191F1A1}" type="slidenum">
              <a:rPr lang="en-GB" sz="1200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_rels/notesSlide2.xml.rels><?xml version="1.0" encoding="UTF-8"?>
<Relationships xmlns="http://schemas.openxmlformats.org/package/2006/relationships"><Relationship Id="rId1" Type="http://schemas.openxmlformats.org/officeDocument/2006/relationships/slide" Target="../slides/slide2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CustomShape 1"/>
          <p:cNvSpPr/>
          <p:nvPr/>
        </p:nvSpPr>
        <p:spPr>
          <a:xfrm>
            <a:off x="1143000" y="685800"/>
            <a:ext cx="4572000" cy="3429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</p:sp>
      <p:sp>
        <p:nvSpPr>
          <p:cNvPr id="63" name="PlaceHolder 2"/>
          <p:cNvSpPr>
            <a:spLocks noGrp="1"/>
          </p:cNvSpPr>
          <p:nvPr>
            <p:ph type="body"/>
          </p:nvPr>
        </p:nvSpPr>
        <p:spPr>
          <a:xfrm>
            <a:off x="685440" y="4343040"/>
            <a:ext cx="5481720" cy="4204440"/>
          </a:xfrm>
          <a:prstGeom prst="rect">
            <a:avLst/>
          </a:prstGeom>
        </p:spPr>
        <p:txBody>
          <a:bodyPr bIns="46800" lIns="90000" rIns="90000" tIns="46800" wrap="none"/>
          <a:p>
            <a:endParaRPr/>
          </a:p>
        </p:txBody>
      </p:sp>
    </p:spTree>
  </p:cSld>
</p:notes>
</file>

<file path=ppt/notesSlides/notesSlide2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CustomShape 1"/>
          <p:cNvSpPr/>
          <p:nvPr/>
        </p:nvSpPr>
        <p:spPr>
          <a:xfrm>
            <a:off x="1143000" y="685800"/>
            <a:ext cx="4572000" cy="3429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685440" y="4343040"/>
            <a:ext cx="5481720" cy="4204440"/>
          </a:xfrm>
          <a:prstGeom prst="rect">
            <a:avLst/>
          </a:prstGeom>
        </p:spPr>
        <p:txBody>
          <a:bodyPr bIns="46800" lIns="90000" rIns="90000" tIns="46800" wrap="none"/>
          <a:p>
            <a:endParaRPr/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456840" y="1828440"/>
            <a:ext cx="822492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456840" y="3905640"/>
            <a:ext cx="822492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  <p:sp>
        <p:nvSpPr>
          <p:cNvPr id="36" name="PlaceHolder 2"/>
          <p:cNvSpPr>
            <a:spLocks noGrp="1"/>
          </p:cNvSpPr>
          <p:nvPr>
            <p:ph type="body"/>
          </p:nvPr>
        </p:nvSpPr>
        <p:spPr>
          <a:xfrm>
            <a:off x="456840" y="18284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7" name="PlaceHolder 3"/>
          <p:cNvSpPr>
            <a:spLocks noGrp="1"/>
          </p:cNvSpPr>
          <p:nvPr>
            <p:ph type="body"/>
          </p:nvPr>
        </p:nvSpPr>
        <p:spPr>
          <a:xfrm>
            <a:off x="4671000" y="18284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8" name="PlaceHolder 4"/>
          <p:cNvSpPr>
            <a:spLocks noGrp="1"/>
          </p:cNvSpPr>
          <p:nvPr>
            <p:ph type="body"/>
          </p:nvPr>
        </p:nvSpPr>
        <p:spPr>
          <a:xfrm>
            <a:off x="4671000" y="39056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9" name="PlaceHolder 5"/>
          <p:cNvSpPr>
            <a:spLocks noGrp="1"/>
          </p:cNvSpPr>
          <p:nvPr>
            <p:ph type="body"/>
          </p:nvPr>
        </p:nvSpPr>
        <p:spPr>
          <a:xfrm>
            <a:off x="456840" y="39056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456840" y="18284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2" name="PlaceHolder 3"/>
          <p:cNvSpPr>
            <a:spLocks noGrp="1"/>
          </p:cNvSpPr>
          <p:nvPr>
            <p:ph type="body"/>
          </p:nvPr>
        </p:nvSpPr>
        <p:spPr>
          <a:xfrm>
            <a:off x="4671000" y="18284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  <p:sp>
        <p:nvSpPr>
          <p:cNvPr id="12" name="PlaceHolder 2"/>
          <p:cNvSpPr>
            <a:spLocks noGrp="1"/>
          </p:cNvSpPr>
          <p:nvPr>
            <p:ph type="subTitle"/>
          </p:nvPr>
        </p:nvSpPr>
        <p:spPr>
          <a:xfrm>
            <a:off x="456840" y="1828440"/>
            <a:ext cx="8224920" cy="39780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456840" y="1828440"/>
            <a:ext cx="8224920" cy="39776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456840" y="1828440"/>
            <a:ext cx="4013280" cy="39776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4671000" y="1828440"/>
            <a:ext cx="4013280" cy="39776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subTitle"/>
          </p:nvPr>
        </p:nvSpPr>
        <p:spPr>
          <a:xfrm>
            <a:off x="415080" y="540000"/>
            <a:ext cx="8224920" cy="5266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456840" y="18284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2" name="PlaceHolder 3"/>
          <p:cNvSpPr>
            <a:spLocks noGrp="1"/>
          </p:cNvSpPr>
          <p:nvPr>
            <p:ph type="body"/>
          </p:nvPr>
        </p:nvSpPr>
        <p:spPr>
          <a:xfrm>
            <a:off x="456840" y="39056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3" name="PlaceHolder 4"/>
          <p:cNvSpPr>
            <a:spLocks noGrp="1"/>
          </p:cNvSpPr>
          <p:nvPr>
            <p:ph type="body"/>
          </p:nvPr>
        </p:nvSpPr>
        <p:spPr>
          <a:xfrm>
            <a:off x="4671000" y="1828440"/>
            <a:ext cx="4013280" cy="39776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456840" y="1828440"/>
            <a:ext cx="4013280" cy="39776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4671000" y="18284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4671000" y="39056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415080" y="493200"/>
            <a:ext cx="8224920" cy="123444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endParaRPr/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456840" y="18284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4671000" y="1828440"/>
            <a:ext cx="401328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4"/>
          <p:cNvSpPr>
            <a:spLocks noGrp="1"/>
          </p:cNvSpPr>
          <p:nvPr>
            <p:ph type="body"/>
          </p:nvPr>
        </p:nvSpPr>
        <p:spPr>
          <a:xfrm>
            <a:off x="456840" y="3905640"/>
            <a:ext cx="822420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4300920" y="540000"/>
            <a:ext cx="4900680" cy="27648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200">
                <a:solidFill>
                  <a:srgbClr val="ffbdad"/>
                </a:solidFill>
              </a:rPr>
              <a:t>Linux Foundation CE Workgroup / Embedded Linux Conference 2013</a:t>
            </a:r>
            <a:endParaRPr/>
          </a:p>
        </p:txBody>
      </p:sp>
      <p:sp>
        <p:nvSpPr>
          <p:cNvPr id="1" name="CustomShape 2"/>
          <p:cNvSpPr/>
          <p:nvPr/>
        </p:nvSpPr>
        <p:spPr>
          <a:xfrm>
            <a:off x="6203520" y="189000"/>
            <a:ext cx="2971080" cy="45972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2400">
                <a:solidFill>
                  <a:srgbClr val="ff3300"/>
                </a:solidFill>
              </a:rPr>
              <a:t>Technical Showcase</a:t>
            </a:r>
            <a:endParaRPr/>
          </a:p>
        </p:txBody>
      </p:sp>
      <p:sp>
        <p:nvSpPr>
          <p:cNvPr id="2" name="Line 3"/>
          <p:cNvSpPr/>
          <p:nvPr/>
        </p:nvSpPr>
        <p:spPr>
          <a:xfrm>
            <a:off x="0" y="1557360"/>
            <a:ext cx="9144000" cy="1440"/>
          </a:xfrm>
          <a:prstGeom prst="line">
            <a:avLst/>
          </a:prstGeom>
          <a:ln w="38160">
            <a:solidFill>
              <a:srgbClr val="00ac56"/>
            </a:solidFill>
            <a:miter/>
          </a:ln>
        </p:spPr>
      </p:sp>
      <p:sp>
        <p:nvSpPr>
          <p:cNvPr id="3" name="Line 4"/>
          <p:cNvSpPr/>
          <p:nvPr/>
        </p:nvSpPr>
        <p:spPr>
          <a:xfrm>
            <a:off x="4716360" y="1557360"/>
            <a:ext cx="1800" cy="5300640"/>
          </a:xfrm>
          <a:prstGeom prst="line">
            <a:avLst/>
          </a:prstGeom>
          <a:ln w="9360">
            <a:solidFill>
              <a:srgbClr val="00ac56"/>
            </a:solidFill>
            <a:miter/>
          </a:ln>
        </p:spPr>
      </p:sp>
      <p:sp>
        <p:nvSpPr>
          <p:cNvPr id="4" name="CustomShape 5"/>
          <p:cNvSpPr/>
          <p:nvPr/>
        </p:nvSpPr>
        <p:spPr>
          <a:xfrm>
            <a:off x="28440" y="1539720"/>
            <a:ext cx="1920960" cy="30708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400">
                <a:solidFill>
                  <a:srgbClr val="00ac56"/>
                </a:solidFill>
              </a:rPr>
              <a:t>What is demonstrated</a:t>
            </a:r>
            <a:endParaRPr/>
          </a:p>
        </p:txBody>
      </p:sp>
      <p:sp>
        <p:nvSpPr>
          <p:cNvPr id="5" name="CustomShape 6"/>
          <p:cNvSpPr/>
          <p:nvPr/>
        </p:nvSpPr>
        <p:spPr>
          <a:xfrm>
            <a:off x="4684680" y="1557360"/>
            <a:ext cx="1746000" cy="30708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400">
                <a:solidFill>
                  <a:srgbClr val="00ac56"/>
                </a:solidFill>
              </a:rPr>
              <a:t>What was improved</a:t>
            </a:r>
            <a:endParaRPr/>
          </a:p>
        </p:txBody>
      </p:sp>
      <p:sp>
        <p:nvSpPr>
          <p:cNvPr id="6" name="CustomShape 7"/>
          <p:cNvSpPr/>
          <p:nvPr/>
        </p:nvSpPr>
        <p:spPr>
          <a:xfrm>
            <a:off x="4705200" y="5770440"/>
            <a:ext cx="4426560" cy="30708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400">
                <a:solidFill>
                  <a:srgbClr val="00ac56"/>
                </a:solidFill>
              </a:rPr>
              <a:t>Source code or detail technical information availability</a:t>
            </a:r>
            <a:endParaRPr/>
          </a:p>
        </p:txBody>
      </p:sp>
      <p:sp>
        <p:nvSpPr>
          <p:cNvPr id="7" name="CustomShape 8"/>
          <p:cNvSpPr/>
          <p:nvPr/>
        </p:nvSpPr>
        <p:spPr>
          <a:xfrm>
            <a:off x="-3240" y="5788080"/>
            <a:ext cx="1893600" cy="30708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400">
                <a:solidFill>
                  <a:srgbClr val="00ac56"/>
                </a:solidFill>
              </a:rPr>
              <a:t>Hardware Information</a:t>
            </a:r>
            <a:endParaRPr/>
          </a:p>
        </p:txBody>
      </p:sp>
      <p:sp>
        <p:nvSpPr>
          <p:cNvPr id="8" name="Line 9"/>
          <p:cNvSpPr/>
          <p:nvPr/>
        </p:nvSpPr>
        <p:spPr>
          <a:xfrm>
            <a:off x="0" y="549360"/>
            <a:ext cx="9144000" cy="1440"/>
          </a:xfrm>
          <a:prstGeom prst="line">
            <a:avLst/>
          </a:prstGeom>
          <a:ln w="9360">
            <a:solidFill>
              <a:srgbClr val="ff3300"/>
            </a:solidFill>
            <a:miter/>
          </a:ln>
        </p:spPr>
      </p:sp>
      <p:sp>
        <p:nvSpPr>
          <p:cNvPr id="9" name="PlaceHolder 10"/>
          <p:cNvSpPr>
            <a:spLocks noGrp="1"/>
          </p:cNvSpPr>
          <p:nvPr>
            <p:ph type="title"/>
          </p:nvPr>
        </p:nvSpPr>
        <p:spPr>
          <a:xfrm>
            <a:off x="415080" y="540000"/>
            <a:ext cx="8224920" cy="1140480"/>
          </a:xfrm>
          <a:prstGeom prst="rect">
            <a:avLst/>
          </a:prstGeom>
        </p:spPr>
        <p:txBody>
          <a:bodyPr anchor="ctr" bIns="46800" lIns="90000" rIns="90000" tIns="46800" wrap="none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10" name="PlaceHolder 11"/>
          <p:cNvSpPr>
            <a:spLocks noGrp="1"/>
          </p:cNvSpPr>
          <p:nvPr>
            <p:ph type="body"/>
          </p:nvPr>
        </p:nvSpPr>
        <p:spPr>
          <a:xfrm>
            <a:off x="456840" y="1828440"/>
            <a:ext cx="8224920" cy="3977640"/>
          </a:xfrm>
          <a:prstGeom prst="rect">
            <a:avLst/>
          </a:prstGeom>
        </p:spPr>
        <p:txBody>
          <a:bodyPr bIns="0" lIns="0" rIns="0" tIns="0" wrap="none"/>
          <a:p>
            <a:pPr>
              <a:buFont typeface="Arial"/>
              <a:buChar char="•"/>
            </a:pPr>
            <a:r>
              <a:rPr lang="en-US"/>
              <a:t>Click to edit the outline text format</a:t>
            </a:r>
            <a:endParaRPr/>
          </a:p>
          <a:p>
            <a:pPr lvl="1">
              <a:buFont typeface="Arial"/>
              <a:buChar char="–"/>
            </a:pPr>
            <a:r>
              <a:rPr lang="en-US"/>
              <a:t>Second Outline Level</a:t>
            </a:r>
            <a:endParaRPr/>
          </a:p>
          <a:p>
            <a:pPr lvl="2">
              <a:buFont typeface="Arial"/>
              <a:buChar char="•"/>
            </a:pPr>
            <a:r>
              <a:rPr lang="en-US"/>
              <a:t>Third Outline Level</a:t>
            </a:r>
            <a:endParaRPr/>
          </a:p>
          <a:p>
            <a:pPr lvl="3">
              <a:buFont typeface="Arial"/>
              <a:buChar char="–"/>
            </a:pPr>
            <a:r>
              <a:rPr lang="en-US"/>
              <a:t>Fourth Outline Level</a:t>
            </a:r>
            <a:endParaRPr/>
          </a:p>
          <a:p>
            <a:pPr lvl="4">
              <a:buFont typeface="Arial"/>
              <a:buChar char="»"/>
            </a:pPr>
            <a:r>
              <a:rPr lang="en-US"/>
              <a:t>Fifth Outline Level</a:t>
            </a:r>
            <a:endParaRPr/>
          </a:p>
          <a:p>
            <a:pPr lvl="5">
              <a:buFont typeface="Arial"/>
              <a:buChar char="»"/>
            </a:pPr>
            <a:r>
              <a:rPr lang="en-US"/>
              <a:t>Sixth Outline Level</a:t>
            </a:r>
            <a:endParaRPr/>
          </a:p>
          <a:p>
            <a:pPr lvl="6">
              <a:buFont typeface="Arial"/>
              <a:buChar char="»"/>
            </a:pPr>
            <a:r>
              <a:rPr lang="en-US"/>
              <a:t>Seventh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CustomShape 1"/>
          <p:cNvSpPr/>
          <p:nvPr/>
        </p:nvSpPr>
        <p:spPr>
          <a:xfrm>
            <a:off x="529920" y="690480"/>
            <a:ext cx="4395960" cy="45972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2400">
                <a:latin typeface="Arial Black"/>
              </a:rPr>
              <a:t>Demonstration Title Here</a:t>
            </a:r>
            <a:endParaRPr/>
          </a:p>
        </p:txBody>
      </p:sp>
      <p:sp>
        <p:nvSpPr>
          <p:cNvPr id="53" name="CustomShape 2"/>
          <p:cNvSpPr/>
          <p:nvPr/>
        </p:nvSpPr>
        <p:spPr>
          <a:xfrm>
            <a:off x="543240" y="1125360"/>
            <a:ext cx="2399760" cy="36828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/>
              <a:t>Presenter Name Here</a:t>
            </a:r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CustomShape 1"/>
          <p:cNvSpPr/>
          <p:nvPr/>
        </p:nvSpPr>
        <p:spPr>
          <a:xfrm>
            <a:off x="531720" y="690480"/>
            <a:ext cx="3686040" cy="45972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2400">
                <a:latin typeface="Arial Black"/>
              </a:rPr>
              <a:t>Quick Boot Up Magic</a:t>
            </a:r>
            <a:endParaRPr/>
          </a:p>
        </p:txBody>
      </p:sp>
      <p:sp>
        <p:nvSpPr>
          <p:cNvPr id="55" name="CustomShape 2"/>
          <p:cNvSpPr/>
          <p:nvPr/>
        </p:nvSpPr>
        <p:spPr>
          <a:xfrm>
            <a:off x="545760" y="1125360"/>
            <a:ext cx="3167640" cy="36828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/>
              <a:t>Thomas Brown / Brown Corp.</a:t>
            </a:r>
            <a:endParaRPr/>
          </a:p>
        </p:txBody>
      </p:sp>
      <p:sp>
        <p:nvSpPr>
          <p:cNvPr id="56" name="CustomShape 3"/>
          <p:cNvSpPr/>
          <p:nvPr/>
        </p:nvSpPr>
        <p:spPr>
          <a:xfrm>
            <a:off x="4977000" y="6004080"/>
            <a:ext cx="3472560" cy="30708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400"/>
              <a:t>The patch was sent to LKML in Sep. 20xx</a:t>
            </a:r>
            <a:endParaRPr/>
          </a:p>
        </p:txBody>
      </p:sp>
      <p:sp>
        <p:nvSpPr>
          <p:cNvPr id="57" name="CustomShape 4"/>
          <p:cNvSpPr/>
          <p:nvPr/>
        </p:nvSpPr>
        <p:spPr>
          <a:xfrm>
            <a:off x="4779720" y="1987560"/>
            <a:ext cx="3519720" cy="73332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400"/>
              <a:t>It eliminates the unnecessary process fork</a:t>
            </a:r>
            <a:endParaRPr/>
          </a:p>
          <a:p>
            <a:pPr>
              <a:lnSpc>
                <a:spcPct val="100000"/>
              </a:lnSpc>
            </a:pPr>
            <a:r>
              <a:rPr lang="en-GB" sz="1400"/>
              <a:t>during boot up time….. See the sample</a:t>
            </a:r>
            <a:endParaRPr/>
          </a:p>
          <a:p>
            <a:pPr>
              <a:lnSpc>
                <a:spcPct val="100000"/>
              </a:lnSpc>
            </a:pPr>
            <a:r>
              <a:rPr lang="en-GB" sz="1400"/>
              <a:t>code here.</a:t>
            </a:r>
            <a:endParaRPr/>
          </a:p>
        </p:txBody>
      </p:sp>
      <p:sp>
        <p:nvSpPr>
          <p:cNvPr id="58" name="CustomShape 5"/>
          <p:cNvSpPr/>
          <p:nvPr/>
        </p:nvSpPr>
        <p:spPr>
          <a:xfrm>
            <a:off x="27720" y="1971720"/>
            <a:ext cx="2881080" cy="30708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400"/>
              <a:t>Surprisingly quick cold boot up…..</a:t>
            </a:r>
            <a:endParaRPr/>
          </a:p>
        </p:txBody>
      </p:sp>
      <p:sp>
        <p:nvSpPr>
          <p:cNvPr id="59" name="CustomShape 6"/>
          <p:cNvSpPr/>
          <p:nvPr/>
        </p:nvSpPr>
        <p:spPr>
          <a:xfrm>
            <a:off x="13680" y="6006960"/>
            <a:ext cx="2704320" cy="52020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400"/>
              <a:t>Power PC 440</a:t>
            </a:r>
            <a:endParaRPr/>
          </a:p>
          <a:p>
            <a:pPr>
              <a:lnSpc>
                <a:spcPct val="100000"/>
              </a:lnSpc>
            </a:pPr>
            <a:r>
              <a:rPr lang="en-GB" sz="1400"/>
              <a:t>32MB NAND Flash Memory …..</a:t>
            </a:r>
            <a:endParaRPr/>
          </a:p>
        </p:txBody>
      </p:sp>
      <p:sp>
        <p:nvSpPr>
          <p:cNvPr id="60" name="CustomShape 7"/>
          <p:cNvSpPr/>
          <p:nvPr/>
        </p:nvSpPr>
        <p:spPr>
          <a:xfrm>
            <a:off x="5419800" y="2924280"/>
            <a:ext cx="2390760" cy="2378160"/>
          </a:xfrm>
          <a:prstGeom prst="rect">
            <a:avLst/>
          </a:prstGeom>
        </p:spPr>
        <p:txBody>
          <a:bodyPr bIns="46800" lIns="90000" rIns="90000" tIns="46800" wrap="none"/>
          <a:p>
            <a:pPr>
              <a:lnSpc>
                <a:spcPct val="100000"/>
              </a:lnSpc>
            </a:pPr>
            <a:r>
              <a:rPr lang="en-GB" sz="1000">
                <a:latin typeface="Courier New"/>
              </a:rPr>
              <a:t>main (argc,argv)‏</a:t>
            </a:r>
            <a:endParaRPr/>
          </a:p>
          <a:p>
            <a:pPr>
              <a:lnSpc>
                <a:spcPct val="100000"/>
              </a:lnSpc>
            </a:pPr>
            <a:r>
              <a:rPr lang="en-GB" sz="1000">
                <a:latin typeface="Courier New"/>
              </a:rPr>
              <a:t>{</a:t>
            </a:r>
            <a:endParaRPr/>
          </a:p>
          <a:p>
            <a:pPr>
              <a:lnSpc>
                <a:spcPct val="100000"/>
              </a:lnSpc>
            </a:pPr>
            <a:r>
              <a:rPr lang="en-GB" sz="1000">
                <a:latin typeface="Courier New"/>
              </a:rPr>
              <a:t>/* Here is an example */</a:t>
            </a:r>
            <a:endParaRPr/>
          </a:p>
          <a:p>
            <a:pPr>
              <a:lnSpc>
                <a:spcPct val="100000"/>
              </a:lnSpc>
            </a:pPr>
            <a:r>
              <a:rPr lang="en-GB" sz="1000">
                <a:latin typeface="Courier New"/>
              </a:rPr>
              <a:t>    </a:t>
            </a:r>
            <a:r>
              <a:rPr lang="en-GB" sz="1000">
                <a:latin typeface="Courier New"/>
              </a:rPr>
              <a:t>process_a (_INTQUICK, 0);</a:t>
            </a:r>
            <a:endParaRPr/>
          </a:p>
          <a:p>
            <a:pPr>
              <a:lnSpc>
                <a:spcPct val="100000"/>
              </a:lnSpc>
            </a:pPr>
            <a:r>
              <a:rPr lang="en-GB" sz="1000">
                <a:latin typeface="Courier New"/>
              </a:rPr>
              <a:t>    </a:t>
            </a:r>
            <a:r>
              <a:rPr lang="en-GB" sz="1000">
                <a:latin typeface="Courier New"/>
              </a:rPr>
              <a:t>process_foo ();</a:t>
            </a:r>
            <a:endParaRPr/>
          </a:p>
          <a:p>
            <a:pPr>
              <a:lnSpc>
                <a:spcPct val="100000"/>
              </a:lnSpc>
            </a:pPr>
            <a:r>
              <a:rPr lang="en-GB" sz="1000">
                <a:latin typeface="Courier New"/>
              </a:rPr>
              <a:t>    </a:t>
            </a:r>
            <a:r>
              <a:rPr lang="en-GB" sz="1000">
                <a:latin typeface="Courier New"/>
              </a:rPr>
              <a:t>kill_kernel (IMMEDIATE);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en-GB" sz="1000">
                <a:solidFill>
                  <a:srgbClr val="0099ff"/>
                </a:solidFill>
                <a:latin typeface="Courier New"/>
              </a:rPr>
              <a:t>/* It is bad way …</a:t>
            </a:r>
            <a:endParaRPr/>
          </a:p>
          <a:p>
            <a:pPr>
              <a:lnSpc>
                <a:spcPct val="100000"/>
              </a:lnSpc>
            </a:pPr>
            <a:r>
              <a:rPr lang="en-GB" sz="1000">
                <a:solidFill>
                  <a:srgbClr val="0099ff"/>
                </a:solidFill>
                <a:latin typeface="Courier New"/>
              </a:rPr>
              <a:t>    </a:t>
            </a:r>
            <a:r>
              <a:rPr lang="en-GB" sz="1000">
                <a:solidFill>
                  <a:srgbClr val="0099ff"/>
                </a:solidFill>
                <a:latin typeface="Courier New"/>
              </a:rPr>
              <a:t>kill_kernel (AFTER);</a:t>
            </a:r>
            <a:endParaRPr/>
          </a:p>
          <a:p>
            <a:pPr>
              <a:lnSpc>
                <a:spcPct val="100000"/>
              </a:lnSpc>
            </a:pPr>
            <a:r>
              <a:rPr lang="en-GB" sz="1000">
                <a:solidFill>
                  <a:srgbClr val="0099ff"/>
                </a:solidFill>
                <a:latin typeface="Courier New"/>
              </a:rPr>
              <a:t>*/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en-GB" sz="1000">
                <a:latin typeface="Courier New"/>
              </a:rPr>
              <a:t>…</a:t>
            </a:r>
            <a:endParaRPr/>
          </a:p>
          <a:p>
            <a:pPr>
              <a:lnSpc>
                <a:spcPct val="100000"/>
              </a:lnSpc>
            </a:pPr>
            <a:r>
              <a:rPr lang="en-GB" sz="1000">
                <a:latin typeface="Courier New"/>
              </a:rPr>
              <a:t>}</a:t>
            </a:r>
            <a:endParaRPr/>
          </a:p>
        </p:txBody>
      </p:sp>
      <p:sp>
        <p:nvSpPr>
          <p:cNvPr id="61" name="CustomShape 8"/>
          <p:cNvSpPr/>
          <p:nvPr/>
        </p:nvSpPr>
        <p:spPr>
          <a:xfrm>
            <a:off x="2050920" y="3068640"/>
            <a:ext cx="5329440" cy="1655640"/>
          </a:xfrm>
          <a:prstGeom prst="roundRect">
            <a:avLst>
              <a:gd fmla="val 3600" name="adj"/>
            </a:avLst>
          </a:prstGeom>
          <a:solidFill>
            <a:srgbClr val="ffffff"/>
          </a:solidFill>
          <a:ln w="9360">
            <a:solidFill>
              <a:srgbClr val="ff3300"/>
            </a:solidFill>
            <a:miter/>
          </a:ln>
        </p:spPr>
        <p:txBody>
          <a:bodyPr anchor="ctr" bIns="46800" lIns="90000" rIns="90000" tIns="46800" wrap="none"/>
          <a:p>
            <a:pPr algn="ctr">
              <a:lnSpc>
                <a:spcPct val="100000"/>
              </a:lnSpc>
            </a:pPr>
            <a:r>
              <a:rPr lang="en-GB" sz="4400">
                <a:solidFill>
                  <a:srgbClr val="ff3300"/>
                </a:solidFill>
                <a:latin typeface="Arial Black"/>
              </a:rPr>
              <a:t>Sample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